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10439400" cx="7559675"/>
  <p:notesSz cx="6858000" cy="9144000"/>
  <p:embeddedFontLst>
    <p:embeddedFont>
      <p:font typeface="Sor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opStj3lQ0ORjxOpjzZILcTqFf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Sor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Sor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c67670394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2c67670394b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67670394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2c67670394b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566976" y="1708486"/>
            <a:ext cx="6425724" cy="36344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944960" y="5483102"/>
            <a:ext cx="5669756" cy="252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467987" y="2830748"/>
            <a:ext cx="6623703" cy="6520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1801466" y="4164228"/>
            <a:ext cx="8846909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-1505892" y="2581421"/>
            <a:ext cx="8846909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515791" y="2602603"/>
            <a:ext cx="6520220" cy="434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515791" y="6986185"/>
            <a:ext cx="6520220" cy="2283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519728" y="2779007"/>
            <a:ext cx="3212862" cy="6623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3827085" y="2779007"/>
            <a:ext cx="3212862" cy="6623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520712" y="555804"/>
            <a:ext cx="6520220" cy="2017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520713" y="2559104"/>
            <a:ext cx="3198096" cy="12541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b="1" sz="1653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b="1" sz="1488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520713" y="3813281"/>
            <a:ext cx="3198096" cy="56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3827086" y="2559104"/>
            <a:ext cx="3213847" cy="12541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b="1" sz="1653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b="1" sz="1488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1323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3827086" y="3813281"/>
            <a:ext cx="3213847" cy="56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520712" y="695960"/>
            <a:ext cx="2438192" cy="24358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213847" y="1503083"/>
            <a:ext cx="3827085" cy="7418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6557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583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indent="-333565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indent="-333565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indent="-333565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indent="-333565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indent="-333565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indent="-333565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520712" y="3131820"/>
            <a:ext cx="2438192" cy="58020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520712" y="695960"/>
            <a:ext cx="2438192" cy="24358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3213847" y="1503083"/>
            <a:ext cx="3827085" cy="74187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520712" y="3131820"/>
            <a:ext cx="2438192" cy="58020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indent="-228600" lvl="1" marL="914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indent="-228600" lvl="2" marL="1371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indent="-228600" lvl="3" marL="1828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indent="-228600" lvl="4" marL="22860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indent="-228600" lvl="5" marL="27432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indent="-228600" lvl="6" marL="32004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indent="-228600" lvl="7" marL="3657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indent="-228600" lvl="8" marL="41148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b="0" i="0" sz="36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5602" lvl="0" marL="457200" marR="0" rtl="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b="0" i="0" sz="2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4583" lvl="1" marL="9144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3565" lvl="2" marL="13716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b="0" i="0" sz="165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088" lvl="3" marL="18288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088" lvl="4" marL="22860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088" lvl="5" marL="27432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088" lvl="6" marL="32004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088" lvl="7" marL="36576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088" lvl="8" marL="4114800" marR="0" rtl="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b="0" i="0" sz="148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9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67" y="422824"/>
            <a:ext cx="6281943" cy="45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058408" y="1980593"/>
            <a:ext cx="5442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1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RAZ. MATEMÁTICO</a:t>
            </a:r>
            <a:endParaRPr b="1" i="0" sz="100" u="none" cap="none" strike="noStrike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3040200" y="3001732"/>
            <a:ext cx="3560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fw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040273" y="3437849"/>
            <a:ext cx="356055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2do</a:t>
            </a: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 “B” 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67" y="5417449"/>
            <a:ext cx="6281943" cy="45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638849" y="6859775"/>
            <a:ext cx="6282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8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PERSONAL SOCIAL</a:t>
            </a:r>
            <a:endParaRPr b="1" sz="1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040201" y="7985700"/>
            <a:ext cx="572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JOAQUIN LOPEZ AQUINO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040273" y="8421814"/>
            <a:ext cx="356055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2 do </a:t>
            </a: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“B” 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040201" y="3001725"/>
            <a:ext cx="572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JOAQUIN LOPEZ AQUINO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g2c67670394b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67" y="422824"/>
            <a:ext cx="6281943" cy="45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2c67670394b_0_2"/>
          <p:cNvSpPr txBox="1"/>
          <p:nvPr/>
        </p:nvSpPr>
        <p:spPr>
          <a:xfrm>
            <a:off x="1058408" y="1980593"/>
            <a:ext cx="5442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2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TUTORÍA</a:t>
            </a:r>
            <a:endParaRPr b="1" i="0" sz="100" u="none" cap="none" strike="noStrike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99" name="Google Shape;99;g2c67670394b_0_2"/>
          <p:cNvSpPr txBox="1"/>
          <p:nvPr/>
        </p:nvSpPr>
        <p:spPr>
          <a:xfrm>
            <a:off x="3040200" y="3001732"/>
            <a:ext cx="3560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fw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00" name="Google Shape;100;g2c67670394b_0_2"/>
          <p:cNvSpPr txBox="1"/>
          <p:nvPr/>
        </p:nvSpPr>
        <p:spPr>
          <a:xfrm>
            <a:off x="3040273" y="3437849"/>
            <a:ext cx="3560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4TO</a:t>
            </a: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 “B” PRIMARIA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pic>
        <p:nvPicPr>
          <p:cNvPr id="101" name="Google Shape;101;g2c67670394b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67" y="5417449"/>
            <a:ext cx="6281943" cy="45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2c67670394b_0_2"/>
          <p:cNvSpPr txBox="1"/>
          <p:nvPr/>
        </p:nvSpPr>
        <p:spPr>
          <a:xfrm>
            <a:off x="638849" y="6859775"/>
            <a:ext cx="6282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48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ARTE</a:t>
            </a:r>
            <a:endParaRPr b="1" sz="1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03" name="Google Shape;103;g2c67670394b_0_2"/>
          <p:cNvSpPr txBox="1"/>
          <p:nvPr/>
        </p:nvSpPr>
        <p:spPr>
          <a:xfrm>
            <a:off x="3040201" y="7985700"/>
            <a:ext cx="572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FERNANDO YARIEL VERA QUISPE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04" name="Google Shape;104;g2c67670394b_0_2"/>
          <p:cNvSpPr txBox="1"/>
          <p:nvPr/>
        </p:nvSpPr>
        <p:spPr>
          <a:xfrm>
            <a:off x="3040273" y="8421814"/>
            <a:ext cx="3560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4TO</a:t>
            </a: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 “B” PRIMARIA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05" name="Google Shape;105;g2c67670394b_0_2"/>
          <p:cNvSpPr txBox="1"/>
          <p:nvPr/>
        </p:nvSpPr>
        <p:spPr>
          <a:xfrm>
            <a:off x="3040201" y="3001725"/>
            <a:ext cx="572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FERNANDO YARIEL VERA QUISPE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2c67670394b_0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67" y="422824"/>
            <a:ext cx="6281943" cy="45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2c67670394b_0_14"/>
          <p:cNvSpPr txBox="1"/>
          <p:nvPr/>
        </p:nvSpPr>
        <p:spPr>
          <a:xfrm>
            <a:off x="701999" y="2103900"/>
            <a:ext cx="6155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4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CIENCIA Y TECNOLOGÍA</a:t>
            </a:r>
            <a:endParaRPr b="1" i="0" sz="400" u="none" cap="none" strike="noStrike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12" name="Google Shape;112;g2c67670394b_0_14"/>
          <p:cNvSpPr txBox="1"/>
          <p:nvPr/>
        </p:nvSpPr>
        <p:spPr>
          <a:xfrm>
            <a:off x="3040200" y="3001732"/>
            <a:ext cx="3560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fw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13" name="Google Shape;113;g2c67670394b_0_14"/>
          <p:cNvSpPr txBox="1"/>
          <p:nvPr/>
        </p:nvSpPr>
        <p:spPr>
          <a:xfrm>
            <a:off x="3040273" y="3437849"/>
            <a:ext cx="3560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5t</a:t>
            </a: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o “B” 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pic>
        <p:nvPicPr>
          <p:cNvPr id="114" name="Google Shape;114;g2c67670394b_0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67" y="5417449"/>
            <a:ext cx="6281943" cy="45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2c67670394b_0_14"/>
          <p:cNvSpPr txBox="1"/>
          <p:nvPr/>
        </p:nvSpPr>
        <p:spPr>
          <a:xfrm>
            <a:off x="638849" y="7039075"/>
            <a:ext cx="6282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3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RAZONAMIENTO VERBAL</a:t>
            </a:r>
            <a:endParaRPr b="1" sz="1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16" name="Google Shape;116;g2c67670394b_0_14"/>
          <p:cNvSpPr txBox="1"/>
          <p:nvPr/>
        </p:nvSpPr>
        <p:spPr>
          <a:xfrm>
            <a:off x="3040201" y="7985700"/>
            <a:ext cx="572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ALESSIO LOPEZ AQUINO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17" name="Google Shape;117;g2c67670394b_0_14"/>
          <p:cNvSpPr txBox="1"/>
          <p:nvPr/>
        </p:nvSpPr>
        <p:spPr>
          <a:xfrm>
            <a:off x="3040273" y="8421814"/>
            <a:ext cx="3560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5to “B” 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  <p:sp>
        <p:nvSpPr>
          <p:cNvPr id="118" name="Google Shape;118;g2c67670394b_0_14"/>
          <p:cNvSpPr txBox="1"/>
          <p:nvPr/>
        </p:nvSpPr>
        <p:spPr>
          <a:xfrm>
            <a:off x="3040201" y="3001725"/>
            <a:ext cx="5725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ALESSIO </a:t>
            </a:r>
            <a:r>
              <a:rPr lang="es-ES" sz="1600">
                <a:solidFill>
                  <a:srgbClr val="0070C0"/>
                </a:solidFill>
                <a:latin typeface="Sora"/>
                <a:ea typeface="Sora"/>
                <a:cs typeface="Sora"/>
                <a:sym typeface="Sora"/>
              </a:rPr>
              <a:t>LOPEZ AQUINO</a:t>
            </a:r>
            <a:endParaRPr sz="400">
              <a:solidFill>
                <a:srgbClr val="0070C0"/>
              </a:solidFill>
              <a:latin typeface="Sora"/>
              <a:ea typeface="Sora"/>
              <a:cs typeface="Sora"/>
              <a:sym typeface="So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2024-02-01T22:12:36Z</dcterms:created>
  <dc:creator>NAVARRO VALIENTE,ERICK DANIEL</dc:creator>
</cp:coreProperties>
</file>